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7" r:id="rId13"/>
    <p:sldId id="268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Users\zakaria\Desktop\Picture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057400" y="0"/>
            <a:ext cx="482010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accent1"/>
                </a:solidFill>
              </a:rPr>
              <a:t>Requirement Analysis</a:t>
            </a:r>
          </a:p>
          <a:p>
            <a:pPr algn="ctr"/>
            <a:r>
              <a:rPr lang="en-US" sz="4000" b="1" dirty="0" smtClean="0">
                <a:solidFill>
                  <a:schemeClr val="accent1"/>
                </a:solidFill>
              </a:rPr>
              <a:t>&amp;</a:t>
            </a:r>
          </a:p>
          <a:p>
            <a:pPr algn="ctr"/>
            <a:r>
              <a:rPr lang="en-US" sz="4000" b="1" dirty="0" smtClean="0">
                <a:solidFill>
                  <a:schemeClr val="accent1"/>
                </a:solidFill>
              </a:rPr>
              <a:t>Prototyping</a:t>
            </a:r>
            <a:endParaRPr lang="en-US" sz="4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8162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zakaria\Desktop\user sign u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2401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331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zakaria\Desktop\Station Informati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639" y="0"/>
            <a:ext cx="916463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087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K:\Station Information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985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zakaria\Desktop\Train information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639" y="0"/>
            <a:ext cx="916463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9619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zakaria\Desktop\Train information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177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59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zakaria\Desktop\Train information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927"/>
            <a:ext cx="9144000" cy="6808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97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zakaria\Desktop\E-ticketing service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2467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492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zakaria\Desktop\E-ticketing service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1675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6918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zakaria\Desktop\E-ticketing service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575"/>
            <a:ext cx="9144000" cy="6858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4054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C:\Users\zakaria\Desktop\E-ticketing service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46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5264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zakaria\Desktop\IMG_20160922_1238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438400" y="228600"/>
            <a:ext cx="408355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Current System</a:t>
            </a:r>
            <a:endParaRPr lang="en-US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839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24200" y="2743200"/>
            <a:ext cx="29503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chemeClr val="tx2">
                    <a:lumMod val="75000"/>
                  </a:schemeClr>
                </a:solidFill>
              </a:rPr>
              <a:t>Thank You!</a:t>
            </a:r>
            <a:endParaRPr lang="en-US" sz="48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157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zakaria\Desktop\Picture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618509" y="381000"/>
            <a:ext cx="32345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Requirement</a:t>
            </a:r>
            <a:endParaRPr lang="en-US" sz="4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90600" y="5410200"/>
            <a:ext cx="74802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Automated time scheduling</a:t>
            </a:r>
          </a:p>
          <a:p>
            <a:r>
              <a:rPr lang="en-US" sz="4000" b="1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Using GPS</a:t>
            </a:r>
            <a:endParaRPr lang="en-US" sz="4000" b="1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08889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884693" y="926812"/>
            <a:ext cx="54996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User Friendly Train Information</a:t>
            </a:r>
            <a:endParaRPr lang="en-US" sz="3200" b="1" dirty="0"/>
          </a:p>
        </p:txBody>
      </p:sp>
      <p:sp>
        <p:nvSpPr>
          <p:cNvPr id="2" name="TextBox 1"/>
          <p:cNvSpPr txBox="1"/>
          <p:nvPr/>
        </p:nvSpPr>
        <p:spPr>
          <a:xfrm>
            <a:off x="457200" y="2514600"/>
            <a:ext cx="8534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ü"/>
            </a:pPr>
            <a:r>
              <a:rPr lang="en-US" sz="2800" dirty="0" smtClean="0"/>
              <a:t>Available train from a certain station to anther station.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en-US" sz="2800" dirty="0" smtClean="0"/>
              <a:t>Departure time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en-US" sz="2800" dirty="0" smtClean="0"/>
              <a:t>Approximate time to reach any station</a:t>
            </a:r>
            <a:endParaRPr lang="en-US" sz="2800" dirty="0"/>
          </a:p>
          <a:p>
            <a:pPr marL="342900" indent="-342900">
              <a:buFont typeface="Wingdings" pitchFamily="2" charset="2"/>
              <a:buChar char="ü"/>
            </a:pPr>
            <a:r>
              <a:rPr lang="en-US" sz="2800" dirty="0" smtClean="0"/>
              <a:t>Available seats and accommodation classes</a:t>
            </a:r>
          </a:p>
          <a:p>
            <a:pPr marL="342900" indent="-342900">
              <a:buFont typeface="Wingdings" pitchFamily="2" charset="2"/>
              <a:buChar char="ü"/>
            </a:pPr>
            <a:r>
              <a:rPr lang="en-US" sz="2800" dirty="0" smtClean="0"/>
              <a:t>Ticket fare</a:t>
            </a:r>
          </a:p>
        </p:txBody>
      </p:sp>
    </p:spTree>
    <p:extLst>
      <p:ext uri="{BB962C8B-B14F-4D97-AF65-F5344CB8AC3E}">
        <p14:creationId xmlns:p14="http://schemas.microsoft.com/office/powerpoint/2010/main" val="2716764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28800" y="397042"/>
            <a:ext cx="58729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User Friendly Station Information</a:t>
            </a:r>
            <a:endParaRPr lang="en-US" sz="32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609600" y="2362200"/>
            <a:ext cx="60873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3200" smtClean="0"/>
              <a:t>Available </a:t>
            </a:r>
            <a:r>
              <a:rPr lang="en-US" sz="3200" dirty="0" smtClean="0"/>
              <a:t>stations in each district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3200" dirty="0" smtClean="0"/>
              <a:t>Exact location in Google Map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3200" dirty="0" smtClean="0"/>
              <a:t>Nearby Stations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59628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zakaria\Desktop\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85745"/>
            <a:ext cx="9163051" cy="4372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743200" y="162580"/>
            <a:ext cx="3426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Online Ticket Booking</a:t>
            </a:r>
            <a:endParaRPr lang="en-US" sz="28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381000" y="810161"/>
            <a:ext cx="834465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000" dirty="0" smtClean="0"/>
              <a:t>4 tickets per NID for a single ride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dirty="0" smtClean="0"/>
              <a:t>A total of 8 tickets per NID in a month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dirty="0" smtClean="0"/>
              <a:t>Ticket will have a serial code generated while booking online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000" dirty="0" smtClean="0"/>
              <a:t>TTE </a:t>
            </a:r>
            <a:r>
              <a:rPr lang="en-US" sz="2000" dirty="0" smtClean="0"/>
              <a:t>will match the serial code with ticket number while checking the tickets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90773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56152" y="2667000"/>
            <a:ext cx="329224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>
                <a:solidFill>
                  <a:schemeClr val="tx2">
                    <a:lumMod val="75000"/>
                  </a:schemeClr>
                </a:solidFill>
              </a:rPr>
              <a:t>Prototype</a:t>
            </a:r>
            <a:endParaRPr lang="en-US" sz="6000" dirty="0">
              <a:solidFill>
                <a:schemeClr val="tx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59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zakaria\Desktop\home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309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973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zakaria\Desktop\sign up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" y="432"/>
            <a:ext cx="9138574" cy="6857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5189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105</Words>
  <Application>Microsoft Office PowerPoint</Application>
  <PresentationFormat>On-screen Show (4:3)</PresentationFormat>
  <Paragraphs>24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zakaria</dc:creator>
  <cp:lastModifiedBy>zakaria</cp:lastModifiedBy>
  <cp:revision>23</cp:revision>
  <dcterms:created xsi:type="dcterms:W3CDTF">2006-08-16T00:00:00Z</dcterms:created>
  <dcterms:modified xsi:type="dcterms:W3CDTF">2016-09-27T04:56:58Z</dcterms:modified>
</cp:coreProperties>
</file>

<file path=docProps/thumbnail.jpeg>
</file>